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01"/>
    <p:restoredTop sz="94728"/>
  </p:normalViewPr>
  <p:slideViewPr>
    <p:cSldViewPr snapToGrid="0" snapToObjects="1">
      <p:cViewPr>
        <p:scale>
          <a:sx n="50" d="100"/>
          <a:sy n="50" d="100"/>
        </p:scale>
        <p:origin x="3528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15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695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921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82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13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8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59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92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327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5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Arraste a imagem para o espaço reservado ou clique no ícone para adicionar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76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EB8AD-5C33-4343-BCAE-3545A3432ED7}" type="datetimeFigureOut">
              <a:rPr lang="pt-BR" smtClean="0"/>
              <a:t>14/07/16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8EDA9-B7E8-DF47-9B6C-CD4336DEEA8A}" type="slidenum">
              <a:rPr lang="pt-BR" smtClean="0"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5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12810" r="59724" b="7719"/>
          <a:stretch>
            <a:fillRect/>
          </a:stretch>
        </p:blipFill>
        <p:spPr bwMode="auto">
          <a:xfrm>
            <a:off x="-1131887" y="-1262328"/>
            <a:ext cx="8629914" cy="125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/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453" y="6831012"/>
            <a:ext cx="3267145" cy="128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08"/>
          <a:stretch/>
        </p:blipFill>
        <p:spPr bwMode="auto">
          <a:xfrm>
            <a:off x="4141453" y="1584500"/>
            <a:ext cx="3267145" cy="28617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141453" y="4243034"/>
            <a:ext cx="3267145" cy="2844000"/>
          </a:xfrm>
          <a:prstGeom prst="rect">
            <a:avLst/>
          </a:prstGeom>
          <a:solidFill>
            <a:schemeClr val="bg1"/>
          </a:solidFill>
          <a:ln w="158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7315" tIns="53658" rIns="107315" bIns="536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939"/>
              </a:spcAft>
            </a:pPr>
            <a:r>
              <a:rPr lang="pt-BR" sz="2000" b="1" dirty="0" smtClean="0">
                <a:solidFill>
                  <a:schemeClr val="tx1"/>
                </a:solidFill>
              </a:rPr>
              <a:t>Modelo para elabora</a:t>
            </a:r>
            <a:r>
              <a:rPr lang="en-US" sz="2000" b="1" dirty="0" err="1" smtClean="0">
                <a:solidFill>
                  <a:schemeClr val="tx1"/>
                </a:solidFill>
              </a:rPr>
              <a:t>ção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pt-BR" sz="2000" b="1" dirty="0" smtClean="0">
                <a:solidFill>
                  <a:schemeClr val="tx1"/>
                </a:solidFill>
              </a:rPr>
              <a:t>da capa do seu artigo. Insira aqui o título e no fundo e acima suas imagens de preferência, depois salve o arquivo como imagem (.</a:t>
            </a:r>
            <a:r>
              <a:rPr lang="pt-BR" sz="2000" b="1" dirty="0" err="1" smtClean="0">
                <a:solidFill>
                  <a:schemeClr val="tx1"/>
                </a:solidFill>
              </a:rPr>
              <a:t>png</a:t>
            </a:r>
            <a:r>
              <a:rPr lang="pt-BR" sz="2000" b="1" dirty="0" smtClean="0">
                <a:solidFill>
                  <a:schemeClr val="tx1"/>
                </a:solidFill>
              </a:rPr>
              <a:t> ou .</a:t>
            </a:r>
            <a:r>
              <a:rPr lang="pt-BR" sz="2000" b="1" dirty="0" err="1" smtClean="0">
                <a:solidFill>
                  <a:schemeClr val="tx1"/>
                </a:solidFill>
              </a:rPr>
              <a:t>jpg</a:t>
            </a:r>
            <a:r>
              <a:rPr lang="pt-BR" sz="2000" b="1" dirty="0" smtClean="0">
                <a:solidFill>
                  <a:schemeClr val="tx1"/>
                </a:solidFill>
              </a:rPr>
              <a:t>) e a inclua como ”Documento Suplementar” no sistema da BJPE.</a:t>
            </a:r>
            <a:endParaRPr lang="pt-BR" sz="2000" dirty="0"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87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49</Words>
  <Application>Microsoft Macintosh PowerPoint</Application>
  <PresentationFormat>Papel A4 (210 x 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Randow</dc:creator>
  <cp:lastModifiedBy>Rodrigo Randow</cp:lastModifiedBy>
  <cp:revision>4</cp:revision>
  <dcterms:created xsi:type="dcterms:W3CDTF">2016-07-14T18:42:08Z</dcterms:created>
  <dcterms:modified xsi:type="dcterms:W3CDTF">2016-07-14T20:33:49Z</dcterms:modified>
</cp:coreProperties>
</file>